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1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1B28-B1C8-4D87-BF72-5855F9D55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EF6FE-0D4B-4ED0-BB8C-1B1CC26F8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916B6-E194-4AE2-A1A6-A9D1F2E11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CE211-4EA9-46B1-B2BE-D5E0F2A8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217FF-ABC1-4AC8-824B-E94213E2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09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7F62-87E0-4B75-91CC-22676D62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C147C-C2E3-49E0-A78C-82C651A8C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B224E-FAB0-4E7F-95E2-6DAEEC2A3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58EEA-DB3A-4805-B4B8-14A682449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F5DC5-9763-4805-85C4-E8B78D0BD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64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95C74-842B-4A1A-AD3C-36160F8C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92ABA-0989-495B-9F6A-3796D7AD6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5F826-E0B1-4D33-909C-EE9B118D1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C0AF8-4487-47FA-A439-1A43B009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F41E4-4F20-42CE-9386-DADB810E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057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40860-0613-43F7-BCFB-3AB7B6B2B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BB44D-1847-43A6-B54B-408351F85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571AE0-C8D5-48A0-B2AF-A0F254A0A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7B1F7-F384-4C89-8B9D-17D6D3A5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E72B4-E87D-4DBA-A657-DA724DF8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0812D-A3E0-4BB2-9BB8-CBDE7D1E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611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072E9-1495-40B7-9A68-1EA47209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33B35-C0BB-47CF-9BF7-447248669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1D560-9864-4ECE-8E87-D0DDDFA19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90F1A6-2971-48E5-99FC-FE899D449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43BA4-5F6D-469E-8481-55C1A09A7E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4D1EA9-E04F-437D-A568-033939CC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D791F4-F4AD-4FCE-9560-9E3915CDF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565335-DECE-49E4-A334-ACC56FE14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38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2487-3473-490D-A2EE-2CDAF60DD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1CA0FF-56C3-4AA5-B5D1-23F133D7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77EB8-ECC4-414E-9599-EA555F7AC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13E46-A6F9-44D3-A53E-F213344E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97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6B6066-06B4-4A42-83B7-2564C663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056718-0B69-4395-B41A-A381443C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5ABD6-0BE2-4B41-AAF8-C0C7F135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5502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3603-77AC-4A83-8675-A40FC23EE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1DB47-E598-401E-A991-DB0754134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63957-FFAA-44A7-9644-716E329D2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3903E-3476-46AA-BD76-CCEE6AD6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D14F3-6763-4CDD-9D6C-F8EABC84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7CD8B-EA84-4EB6-9E4E-66987C01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77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11DE-2BEB-4DA1-8093-54F60DF0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B2A35D-114F-4B0D-81BE-EDD44DF98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2D72E-BF7E-433D-83EF-2387A5D53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20DCB-053E-46B2-B519-33FAD4506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1AD9E-75CB-458E-BB78-D19D61E6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B9EFA-29D9-434A-B1D8-09E92186E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531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9ABD-7865-403E-8F6A-44F7388CC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97FCA-6B93-48E1-810D-CAE7A034F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5072B-8943-425C-86C7-FE5EE184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A6D85-31D8-43BC-9A0B-EEE28D57B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BB64A-866B-473F-9BEA-92E6569C7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31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3AA1AD-49FD-425E-900B-ADCD0125E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83BA8-D115-4B64-A28F-F44098F18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12AE8-3230-41AC-90CD-24519BD9F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46B75-3AFD-4711-B358-AEA2A65D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1CC3C-77B9-41A4-B4B1-278C2E34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38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5FB51B-D4D7-4E71-B740-6041500B4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A8592-9435-42F4-9CDB-9CDFE1447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A1AC-C1A0-4449-B12B-E4737EA77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3111C-39E4-4F5A-BC74-A9BB7A08B235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3CA9B-169E-409D-9796-E9682CBAF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8C516-44E1-4C51-A9E6-873D5D21D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44608-C5E9-4EC2-B043-EEA898F8AB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71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6498-E5A6-4D49-BC20-F2DF23367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5D402-C435-433A-A49A-213653B937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7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Abstract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Urban traffic congestion is a growing problem, leading to </a:t>
            </a:r>
            <a:r>
              <a:rPr lang="en-US" sz="2000" b="1" dirty="0"/>
              <a:t>long travel times, fuel wastage, and pollution</a:t>
            </a:r>
            <a:r>
              <a:rPr lang="en-US" sz="2000" dirty="0"/>
              <a:t>. Traditional traffic signal systems operate on fixed schedules and cannot adapt to real-time traffic conditions. This project proposes a </a:t>
            </a:r>
            <a:r>
              <a:rPr lang="en-US" sz="2000" b="1" dirty="0"/>
              <a:t>Smart Traffic Management System</a:t>
            </a:r>
            <a:r>
              <a:rPr lang="en-US" sz="2000" dirty="0"/>
              <a:t> that combines </a:t>
            </a:r>
            <a:r>
              <a:rPr lang="en-US" sz="2000" b="1" dirty="0"/>
              <a:t>IoT sensors</a:t>
            </a:r>
            <a:r>
              <a:rPr lang="en-US" sz="2000" dirty="0"/>
              <a:t> and </a:t>
            </a:r>
            <a:r>
              <a:rPr lang="en-US" sz="2000" b="1" dirty="0"/>
              <a:t>Machine Learning (ML) algorithms</a:t>
            </a:r>
            <a:r>
              <a:rPr lang="en-US" sz="2000" dirty="0"/>
              <a:t> to dynamically adjust traffic signals based on real-time traffic flow.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IoT sensors such as </a:t>
            </a:r>
            <a:r>
              <a:rPr lang="en-US" sz="2000" b="1" dirty="0"/>
              <a:t>vehicle count sensors, infrared sensors, and cameras</a:t>
            </a:r>
            <a:r>
              <a:rPr lang="en-US" sz="2000" dirty="0"/>
              <a:t> collect traffic data at intersections. The data is transmitted to a </a:t>
            </a:r>
            <a:r>
              <a:rPr lang="en-US" sz="2000" b="1" dirty="0"/>
              <a:t>central server</a:t>
            </a:r>
            <a:r>
              <a:rPr lang="en-US" sz="2000" dirty="0"/>
              <a:t> where ML algorithms predict traffic patterns and optimize signal timings. A </a:t>
            </a:r>
            <a:r>
              <a:rPr lang="en-US" sz="2000" b="1" dirty="0"/>
              <a:t>web/mobile dashboard</a:t>
            </a:r>
            <a:r>
              <a:rPr lang="en-US" sz="2000" dirty="0"/>
              <a:t> provides real-time monitoring and alerts.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/>
              <a:t>Impact:</a:t>
            </a:r>
            <a:r>
              <a:rPr lang="en-US" sz="2000" dirty="0"/>
              <a:t> Improves urban mobility, reduces congestion, decreases travel time, and minimizes environmental impact.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/>
              <a:t>Keywords:</a:t>
            </a:r>
            <a:r>
              <a:rPr lang="en-US" sz="2000" dirty="0"/>
              <a:t> Smart Traffic, IoT, Machine Learning, Traffic Signal Optimization, Urban Mobility, Congestion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47810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Introduction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r>
              <a:rPr lang="en-US" sz="2800" b="1" dirty="0"/>
              <a:t> Background and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Increasing urbanization results in </a:t>
            </a:r>
            <a:r>
              <a:rPr lang="en-US" sz="2800" b="1" dirty="0"/>
              <a:t>traffic congestion</a:t>
            </a:r>
            <a:r>
              <a:rPr lang="en-US" sz="2800" dirty="0"/>
              <a:t>, longer commute times, and higher fuel consumption.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Traditional traffic lights operate on </a:t>
            </a:r>
            <a:r>
              <a:rPr lang="en-US" sz="2800" b="1" dirty="0"/>
              <a:t>fixed schedules</a:t>
            </a:r>
            <a:r>
              <a:rPr lang="en-US" sz="2800" dirty="0"/>
              <a:t>, which fail to adapt to traffic fluctuations.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IoT and ML offer solutions by </a:t>
            </a:r>
            <a:r>
              <a:rPr lang="en-US" sz="2800" b="1" dirty="0"/>
              <a:t>real-time traffic monitoring</a:t>
            </a:r>
            <a:r>
              <a:rPr lang="en-US" sz="2800" dirty="0"/>
              <a:t> and </a:t>
            </a:r>
            <a:r>
              <a:rPr lang="en-US" sz="2800" b="1" dirty="0"/>
              <a:t>adaptive signal control</a:t>
            </a:r>
            <a:r>
              <a:rPr lang="en-US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Motivation:</a:t>
            </a:r>
            <a:r>
              <a:rPr lang="en-US" sz="2800" dirty="0"/>
              <a:t> Develop an intelligent system to optimize traffic flow and improve urban mobility.</a:t>
            </a:r>
          </a:p>
        </p:txBody>
      </p:sp>
    </p:spTree>
    <p:extLst>
      <p:ext uri="{BB962C8B-B14F-4D97-AF65-F5344CB8AC3E}">
        <p14:creationId xmlns:p14="http://schemas.microsoft.com/office/powerpoint/2010/main" val="419254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Problem Statement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0" y="2438400"/>
            <a:ext cx="98331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Traffic congestion leads to time loss and economic costs.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Fixed-timed signals cannot respond to fluctuating traffic conditions.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Lack of data-driven decision-making for traffic management.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Solution:</a:t>
            </a:r>
            <a:r>
              <a:rPr lang="en-US" sz="2800" dirty="0"/>
              <a:t> Implement an IoT-based traffic monitoring system with ML-driven adaptive signal control.</a:t>
            </a:r>
          </a:p>
        </p:txBody>
      </p:sp>
    </p:spTree>
    <p:extLst>
      <p:ext uri="{BB962C8B-B14F-4D97-AF65-F5344CB8AC3E}">
        <p14:creationId xmlns:p14="http://schemas.microsoft.com/office/powerpoint/2010/main" val="28518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1179443" y="954156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Objectives</a:t>
            </a:r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Monitor traffic flow in real-time using IoT sensors.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Transmit sensor data to a central server/cloud.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Apply ML algorithms for traffic prediction and signal optimization.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Provide real-time dashboards for traffic authorities.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Reduce congestion and optimize travel time in urban areas.</a:t>
            </a:r>
          </a:p>
        </p:txBody>
      </p:sp>
    </p:spTree>
    <p:extLst>
      <p:ext uri="{BB962C8B-B14F-4D97-AF65-F5344CB8AC3E}">
        <p14:creationId xmlns:p14="http://schemas.microsoft.com/office/powerpoint/2010/main" val="340270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1113183" y="927652"/>
            <a:ext cx="9700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Scope</a:t>
            </a:r>
          </a:p>
          <a:p>
            <a:pPr algn="ctr"/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Included:</a:t>
            </a:r>
            <a:endParaRPr lang="en-IN" sz="2800" dirty="0"/>
          </a:p>
          <a:p>
            <a:r>
              <a:rPr lang="en-IN" sz="2800" dirty="0"/>
              <a:t>IoT-based vehicle counting (IR sensors, cameras)</a:t>
            </a:r>
          </a:p>
          <a:p>
            <a:r>
              <a:rPr lang="en-IN" sz="2800" dirty="0"/>
              <a:t>Real-time data processing and ML prediction</a:t>
            </a:r>
          </a:p>
          <a:p>
            <a:r>
              <a:rPr lang="en-IN" sz="2800" dirty="0"/>
              <a:t>Adaptive traffic light control</a:t>
            </a:r>
          </a:p>
          <a:p>
            <a:r>
              <a:rPr lang="en-IN" sz="2800" dirty="0"/>
              <a:t>Dashboard for traffic monitoring</a:t>
            </a:r>
          </a:p>
          <a:p>
            <a:r>
              <a:rPr lang="en-IN" sz="2800" b="1" dirty="0"/>
              <a:t>Excluded:</a:t>
            </a:r>
            <a:endParaRPr lang="en-IN" sz="2800" dirty="0"/>
          </a:p>
          <a:p>
            <a:r>
              <a:rPr lang="en-IN" sz="2800" dirty="0"/>
              <a:t>Large-scale city-wide deployment (prototype focused)</a:t>
            </a:r>
          </a:p>
          <a:p>
            <a:r>
              <a:rPr lang="en-IN" sz="2800" dirty="0"/>
              <a:t>Autonomous vehicle integration</a:t>
            </a:r>
          </a:p>
        </p:txBody>
      </p:sp>
    </p:spTree>
    <p:extLst>
      <p:ext uri="{BB962C8B-B14F-4D97-AF65-F5344CB8AC3E}">
        <p14:creationId xmlns:p14="http://schemas.microsoft.com/office/powerpoint/2010/main" val="78920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/>
              <a:t>Block Diagram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Explanation:</a:t>
            </a:r>
            <a:endParaRPr lang="en-IN" sz="2000" dirty="0"/>
          </a:p>
          <a:p>
            <a:r>
              <a:rPr lang="en-IN" sz="2000" b="1" dirty="0"/>
              <a:t>IoT Sensors:</a:t>
            </a:r>
            <a:r>
              <a:rPr lang="en-IN" sz="2000" dirty="0"/>
              <a:t> Measure traffic density, vehicle speed, and flow at intersections.</a:t>
            </a:r>
          </a:p>
          <a:p>
            <a:r>
              <a:rPr lang="en-IN" sz="2000" b="1" dirty="0"/>
              <a:t>IoT Microcontroller:</a:t>
            </a:r>
            <a:r>
              <a:rPr lang="en-IN" sz="2000" dirty="0"/>
              <a:t> ESP32 / Raspberry Pi collects and transmits sensor data.</a:t>
            </a:r>
          </a:p>
          <a:p>
            <a:r>
              <a:rPr lang="en-IN" sz="2000" b="1" dirty="0"/>
              <a:t>Cloud / Server:</a:t>
            </a:r>
            <a:r>
              <a:rPr lang="en-IN" sz="2000" dirty="0"/>
              <a:t> Stores traffic data for historical analysis.</a:t>
            </a:r>
          </a:p>
          <a:p>
            <a:r>
              <a:rPr lang="en-IN" sz="2000" b="1" dirty="0"/>
              <a:t>ML Model:</a:t>
            </a:r>
            <a:r>
              <a:rPr lang="en-IN" sz="2000" dirty="0"/>
              <a:t> Predicts traffic flow and calculates optimized signal timings.</a:t>
            </a:r>
          </a:p>
          <a:p>
            <a:r>
              <a:rPr lang="en-IN" sz="2000" b="1" dirty="0"/>
              <a:t>Traffic Signal Controller:</a:t>
            </a:r>
            <a:r>
              <a:rPr lang="en-IN" sz="2000" dirty="0"/>
              <a:t> Dynamically changes green/red light duration based on ML output.</a:t>
            </a:r>
          </a:p>
          <a:p>
            <a:r>
              <a:rPr lang="en-IN" sz="2000" b="1" dirty="0"/>
              <a:t>Dashboard:</a:t>
            </a:r>
            <a:r>
              <a:rPr lang="en-IN" sz="2000" dirty="0"/>
              <a:t> Displays real-time traffic metrics and alerts</a:t>
            </a:r>
          </a:p>
        </p:txBody>
      </p:sp>
    </p:spTree>
    <p:extLst>
      <p:ext uri="{BB962C8B-B14F-4D97-AF65-F5344CB8AC3E}">
        <p14:creationId xmlns:p14="http://schemas.microsoft.com/office/powerpoint/2010/main" val="136191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838200" y="845026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/>
              <a:t>Sensors and Components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412BD53-FBCE-476C-9B2F-082294DC24DD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89614"/>
          <a:ext cx="10515600" cy="402336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52492229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9255081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4439032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/>
                        <a:t>Component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Parameter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Application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392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IR / Ultrasonic Sensor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Vehicle Count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Detect number of vehicles at intersection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933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Camera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Vehicle Flow / Speed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Image processing for traffic density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911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ESP32 / Raspberry Pi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Data Acquisition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Collects sensor data, transmits to cloud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480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Cloud Server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Data Storage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Stores traffic metrics for ML training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09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ML Model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Prediction &amp; Optimization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Predicts traffic pattern, adjusts signals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660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Traffic Controller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Signal Adjustment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Controls light timings dynamically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537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Dashboard / App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Visualization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Displays real-time traffic metrics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820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658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/>
              <a:t>System Implementation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/>
              <a:t> Hardware Integration</a:t>
            </a:r>
          </a:p>
          <a:p>
            <a:r>
              <a:rPr lang="en-IN" sz="3200" dirty="0"/>
              <a:t>IR sensors installed at intersection lanes.</a:t>
            </a:r>
          </a:p>
          <a:p>
            <a:r>
              <a:rPr lang="en-IN" sz="3200" dirty="0"/>
              <a:t>Cameras monitor traffic density.</a:t>
            </a:r>
          </a:p>
          <a:p>
            <a:r>
              <a:rPr lang="en-IN" sz="3200" dirty="0"/>
              <a:t>IoT microcontroller reads sensor input and transmits via Wi-Fi.</a:t>
            </a:r>
          </a:p>
          <a:p>
            <a:r>
              <a:rPr lang="en-IN" sz="3200" dirty="0"/>
              <a:t>Traffic light controller receives optimized timing commands.</a:t>
            </a:r>
          </a:p>
        </p:txBody>
      </p:sp>
    </p:spTree>
    <p:extLst>
      <p:ext uri="{BB962C8B-B14F-4D97-AF65-F5344CB8AC3E}">
        <p14:creationId xmlns:p14="http://schemas.microsoft.com/office/powerpoint/2010/main" val="676470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Software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Data Acquisition → Sensors detect vehicle presence.</a:t>
            </a:r>
          </a:p>
          <a:p>
            <a:r>
              <a:rPr lang="en-IN" sz="2000" dirty="0"/>
              <a:t>Data Upload → IoT device transmits data to cloud server.</a:t>
            </a:r>
          </a:p>
          <a:p>
            <a:r>
              <a:rPr lang="en-IN" sz="2000" dirty="0"/>
              <a:t>ML Analysis → Predict traffic flow and compute optimal signal timing.</a:t>
            </a:r>
          </a:p>
          <a:p>
            <a:r>
              <a:rPr lang="en-IN" sz="2000" dirty="0"/>
              <a:t>Traffic Signal Control → Adjusts green/red durations dynamically.</a:t>
            </a:r>
          </a:p>
          <a:p>
            <a:r>
              <a:rPr lang="en-IN" sz="2000" dirty="0"/>
              <a:t>Dashboard Visualization → Shows traffic metrics, alerts congestion, and recommended routes.</a:t>
            </a:r>
          </a:p>
        </p:txBody>
      </p:sp>
    </p:spTree>
    <p:extLst>
      <p:ext uri="{BB962C8B-B14F-4D97-AF65-F5344CB8AC3E}">
        <p14:creationId xmlns:p14="http://schemas.microsoft.com/office/powerpoint/2010/main" val="1003348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52C9E-F6E8-4C41-9FF5-C7E3B11C2C25}"/>
              </a:ext>
            </a:extLst>
          </p:cNvPr>
          <p:cNvSpPr txBox="1"/>
          <p:nvPr/>
        </p:nvSpPr>
        <p:spPr>
          <a:xfrm>
            <a:off x="980661" y="927652"/>
            <a:ext cx="9833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ML Algorithm</a:t>
            </a:r>
          </a:p>
          <a:p>
            <a:pPr algn="ctr"/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EE378A-A101-4DAC-B51C-D4B46799EF37}"/>
              </a:ext>
            </a:extLst>
          </p:cNvPr>
          <p:cNvSpPr txBox="1"/>
          <p:nvPr/>
        </p:nvSpPr>
        <p:spPr>
          <a:xfrm>
            <a:off x="980661" y="1775791"/>
            <a:ext cx="98331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Input:</a:t>
            </a:r>
            <a:r>
              <a:rPr lang="en-IN" sz="2400" dirty="0"/>
              <a:t> Vehicle count, traffic speed, historical traffic pattern</a:t>
            </a:r>
          </a:p>
          <a:p>
            <a:r>
              <a:rPr lang="en-IN" sz="2400" b="1" dirty="0"/>
              <a:t>Output:</a:t>
            </a:r>
            <a:r>
              <a:rPr lang="en-IN" sz="2400" dirty="0"/>
              <a:t> Optimal green light duration, cycle time</a:t>
            </a:r>
          </a:p>
          <a:p>
            <a:r>
              <a:rPr lang="en-IN" sz="2400" b="1" dirty="0"/>
              <a:t>Algorithms:</a:t>
            </a:r>
            <a:endParaRPr lang="en-IN" sz="2400" dirty="0"/>
          </a:p>
          <a:p>
            <a:pPr lvl="1"/>
            <a:r>
              <a:rPr lang="en-IN" sz="2400" b="1" dirty="0"/>
              <a:t>Random Forest / Decision Tree:</a:t>
            </a:r>
            <a:r>
              <a:rPr lang="en-IN" sz="2400" dirty="0"/>
              <a:t> Predict congestion levels.</a:t>
            </a:r>
          </a:p>
          <a:p>
            <a:pPr lvl="1"/>
            <a:r>
              <a:rPr lang="en-IN" sz="2400" b="1" dirty="0"/>
              <a:t>Neural Networks / LSTM:</a:t>
            </a:r>
            <a:r>
              <a:rPr lang="en-IN" sz="2400" dirty="0"/>
              <a:t> Forecast traffic patterns over time.</a:t>
            </a:r>
          </a:p>
          <a:p>
            <a:pPr lvl="1"/>
            <a:r>
              <a:rPr lang="en-IN" sz="2400" b="1" dirty="0"/>
              <a:t>Reinforcement Learning:</a:t>
            </a:r>
            <a:r>
              <a:rPr lang="en-IN" sz="2400" dirty="0"/>
              <a:t> Optimize signal timing for minimal wait time.</a:t>
            </a:r>
          </a:p>
          <a:p>
            <a:r>
              <a:rPr lang="en-IN" sz="2400" b="1" dirty="0"/>
              <a:t>Workflow:</a:t>
            </a:r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Collect real-time traffic data.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err="1"/>
              <a:t>Preprocess</a:t>
            </a:r>
            <a:r>
              <a:rPr lang="en-IN" sz="2400" dirty="0"/>
              <a:t> and normalize sensor readings.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Train ML model using historical + live data.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Predict congestion levels.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Adjust signal timings accordingly.</a:t>
            </a:r>
          </a:p>
        </p:txBody>
      </p:sp>
    </p:spTree>
    <p:extLst>
      <p:ext uri="{BB962C8B-B14F-4D97-AF65-F5344CB8AC3E}">
        <p14:creationId xmlns:p14="http://schemas.microsoft.com/office/powerpoint/2010/main" val="173323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6E3C2A-69FD-4168-9138-52A892C684B1}"/>
              </a:ext>
            </a:extLst>
          </p:cNvPr>
          <p:cNvSpPr txBox="1"/>
          <p:nvPr/>
        </p:nvSpPr>
        <p:spPr>
          <a:xfrm>
            <a:off x="1232452" y="1895061"/>
            <a:ext cx="95018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System initializes sensors and IoT microcontroller.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Real-time traffic data is collected at intersections.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Data is uploaded to cloud/server.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ML model predicts traffic density and recommends signal adjustments.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Traffic lights change dynamically based on ML output.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Dashboard updates with real-time metrics for traffic authorities.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Continuous loop improves traffic flow efficiency.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67F5A-69AC-46E4-831C-8A51D5637123}"/>
              </a:ext>
            </a:extLst>
          </p:cNvPr>
          <p:cNvSpPr txBox="1"/>
          <p:nvPr/>
        </p:nvSpPr>
        <p:spPr>
          <a:xfrm>
            <a:off x="1391478" y="940904"/>
            <a:ext cx="824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Working of the System</a:t>
            </a:r>
          </a:p>
        </p:txBody>
      </p:sp>
    </p:spTree>
    <p:extLst>
      <p:ext uri="{BB962C8B-B14F-4D97-AF65-F5344CB8AC3E}">
        <p14:creationId xmlns:p14="http://schemas.microsoft.com/office/powerpoint/2010/main" val="124224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170EAC-44E4-4ED3-AC83-DF9276F6A0E4}"/>
              </a:ext>
            </a:extLst>
          </p:cNvPr>
          <p:cNvSpPr txBox="1"/>
          <p:nvPr/>
        </p:nvSpPr>
        <p:spPr>
          <a:xfrm>
            <a:off x="1258957" y="1868557"/>
            <a:ext cx="90644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Smart city traffic management.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Congestion reduction in urban areas.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Emergency vehicle priority routing.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Event traffic management (stadiums, concerts).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Integration with navigation apps for route optimization.</a:t>
            </a:r>
          </a:p>
          <a:p>
            <a:r>
              <a:rPr lang="en-US" sz="2400" b="1" dirty="0"/>
              <a:t>Future Scope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Integration with autonomous vehicles.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Edge computing for real-time local ML processing.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Multi-intersection optimization using reinforcement learning.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Predictive traffic control for city-wide networks.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IoT-enabled smart parking integration.</a:t>
            </a:r>
          </a:p>
          <a:p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AD68D9-90D1-442A-B5C8-5BFAA4FC1E82}"/>
              </a:ext>
            </a:extLst>
          </p:cNvPr>
          <p:cNvSpPr txBox="1"/>
          <p:nvPr/>
        </p:nvSpPr>
        <p:spPr>
          <a:xfrm>
            <a:off x="1258957" y="583096"/>
            <a:ext cx="6599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Applications and Future Scope</a:t>
            </a:r>
          </a:p>
        </p:txBody>
      </p:sp>
    </p:spTree>
    <p:extLst>
      <p:ext uri="{BB962C8B-B14F-4D97-AF65-F5344CB8AC3E}">
        <p14:creationId xmlns:p14="http://schemas.microsoft.com/office/powerpoint/2010/main" val="925593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090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816</Words>
  <Application>Microsoft Office PowerPoint</Application>
  <PresentationFormat>Widescreen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2025-10-16T09:51:48Z</dcterms:created>
  <dcterms:modified xsi:type="dcterms:W3CDTF">2025-10-16T10:01:05Z</dcterms:modified>
</cp:coreProperties>
</file>