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gM8jwcB/uj/8p52IfB5BjcMJAs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1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1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IN"/>
              <a:t>Smart Parking System using IoT and AI</a:t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IN">
                <a:solidFill>
                  <a:srgbClr val="888888"/>
                </a:solidFill>
              </a:rPr>
              <a:t>Technology for Real-Time Parking Management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IN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Introduction</a:t>
            </a:r>
            <a:endParaRPr/>
          </a:p>
        </p:txBody>
      </p:sp>
      <p:sp>
        <p:nvSpPr>
          <p:cNvPr id="91" name="Google Shape;91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Parking is a major urban challenge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Drivers waste time searching for slots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Causes congestion and pollution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Need for a smart solution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IN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Objectives</a:t>
            </a:r>
            <a:endParaRPr/>
          </a:p>
        </p:txBody>
      </p:sp>
      <p:sp>
        <p:nvSpPr>
          <p:cNvPr id="97" name="Google Shape;97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/>
              <a:t>Real-time detection of parking spaces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/>
              <a:t>Guide drivers to available slots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/>
              <a:t>Reduce traffic congestion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/>
              <a:t>Improve management efficiency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IN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System Architecture</a:t>
            </a:r>
            <a:endParaRPr/>
          </a:p>
        </p:txBody>
      </p:sp>
      <p:sp>
        <p:nvSpPr>
          <p:cNvPr id="103" name="Google Shape;103;p4"/>
          <p:cNvSpPr/>
          <p:nvPr/>
        </p:nvSpPr>
        <p:spPr>
          <a:xfrm>
            <a:off x="1378634" y="1659988"/>
            <a:ext cx="2053882" cy="900650"/>
          </a:xfrm>
          <a:prstGeom prst="rect">
            <a:avLst/>
          </a:prstGeom>
          <a:gradFill>
            <a:gsLst>
              <a:gs pos="0">
                <a:srgbClr val="3E7FCD"/>
              </a:gs>
              <a:gs pos="100000">
                <a:srgbClr val="96C0FF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IN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Perception layer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4"/>
          <p:cNvSpPr/>
          <p:nvPr/>
        </p:nvSpPr>
        <p:spPr>
          <a:xfrm>
            <a:off x="1378634" y="3137095"/>
            <a:ext cx="2053882" cy="900650"/>
          </a:xfrm>
          <a:prstGeom prst="rect">
            <a:avLst/>
          </a:prstGeom>
          <a:gradFill>
            <a:gsLst>
              <a:gs pos="0">
                <a:srgbClr val="3E7FCD"/>
              </a:gs>
              <a:gs pos="100000">
                <a:srgbClr val="96C0FF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IN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Network layer</a:t>
            </a:r>
            <a:endParaRPr b="0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4"/>
          <p:cNvSpPr/>
          <p:nvPr/>
        </p:nvSpPr>
        <p:spPr>
          <a:xfrm>
            <a:off x="1350498" y="4614202"/>
            <a:ext cx="2082018" cy="900650"/>
          </a:xfrm>
          <a:prstGeom prst="rect">
            <a:avLst/>
          </a:prstGeom>
          <a:gradFill>
            <a:gsLst>
              <a:gs pos="0">
                <a:srgbClr val="3E7FCD"/>
              </a:gs>
              <a:gs pos="100000">
                <a:srgbClr val="96C0FF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IN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Processing layer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4909625" y="4614202"/>
            <a:ext cx="2082018" cy="826160"/>
          </a:xfrm>
          <a:prstGeom prst="rect">
            <a:avLst/>
          </a:prstGeom>
          <a:gradFill>
            <a:gsLst>
              <a:gs pos="0">
                <a:srgbClr val="3E7FCD"/>
              </a:gs>
              <a:gs pos="100000">
                <a:srgbClr val="96C0FF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IN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Application layer</a:t>
            </a:r>
            <a:endParaRPr b="0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7" name="Google Shape;107;p4"/>
          <p:cNvCxnSpPr>
            <a:stCxn id="103" idx="2"/>
            <a:endCxn id="104" idx="0"/>
          </p:cNvCxnSpPr>
          <p:nvPr/>
        </p:nvCxnSpPr>
        <p:spPr>
          <a:xfrm>
            <a:off x="2405575" y="2560638"/>
            <a:ext cx="0" cy="5766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108" name="Google Shape;108;p4"/>
          <p:cNvCxnSpPr>
            <a:stCxn id="104" idx="2"/>
            <a:endCxn id="105" idx="0"/>
          </p:cNvCxnSpPr>
          <p:nvPr/>
        </p:nvCxnSpPr>
        <p:spPr>
          <a:xfrm flipH="1">
            <a:off x="2391475" y="4037745"/>
            <a:ext cx="14100" cy="5766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109" name="Google Shape;109;p4"/>
          <p:cNvCxnSpPr>
            <a:stCxn id="105" idx="3"/>
            <a:endCxn id="106" idx="1"/>
          </p:cNvCxnSpPr>
          <p:nvPr/>
        </p:nvCxnSpPr>
        <p:spPr>
          <a:xfrm flipH="1" rot="10800000">
            <a:off x="3432516" y="5027327"/>
            <a:ext cx="1477200" cy="37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sp>
        <p:nvSpPr>
          <p:cNvPr id="110" name="Google Shape;110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IN"/>
              <a:t>                                                                                     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IN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Working Principle</a:t>
            </a:r>
            <a:endParaRPr/>
          </a:p>
        </p:txBody>
      </p:sp>
      <p:sp>
        <p:nvSpPr>
          <p:cNvPr id="116" name="Google Shape;116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Vehicle enters parking area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Sensors check slot availability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sent to cloud/AI system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User app shows nearest slot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Navigation guides driver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IN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Technologies Used</a:t>
            </a:r>
            <a:endParaRPr/>
          </a:p>
        </p:txBody>
      </p:sp>
      <p:sp>
        <p:nvSpPr>
          <p:cNvPr id="122" name="Google Shape;122;p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IoT - Sensors, Microcontrollers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 - Image Processing &amp; Prediction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Cloud Computing for storage &amp; analysis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Mobile Apps for real-time updates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IN"/>
              <a:t>Sensor Techniques</a:t>
            </a:r>
            <a:br>
              <a:rPr lang="en-IN"/>
            </a:br>
            <a:endParaRPr/>
          </a:p>
        </p:txBody>
      </p:sp>
      <p:sp>
        <p:nvSpPr>
          <p:cNvPr id="128" name="Google Shape;128;p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/>
              <a:t>Ultrasonic: distance-based detection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/>
              <a:t>Infrared (IR): reflection-based detection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/>
              <a:t>Magnetic: detects disturbances in magnetic field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/>
              <a:t>Camera (AI + CV): slot recognition, license plate recognition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IN"/>
              <a:t>Methodology – Overview</a:t>
            </a:r>
            <a:br>
              <a:rPr lang="en-IN"/>
            </a:br>
            <a:endParaRPr/>
          </a:p>
        </p:txBody>
      </p:sp>
      <p:sp>
        <p:nvSpPr>
          <p:cNvPr id="134" name="Google Shape;134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b="1" lang="en-IN"/>
              <a:t>Detection:</a:t>
            </a:r>
            <a:r>
              <a:rPr lang="en-IN"/>
              <a:t> Sensors &amp; cameras identify free slots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b="1" lang="en-IN"/>
              <a:t>Transmission:</a:t>
            </a:r>
            <a:r>
              <a:rPr lang="en-IN"/>
              <a:t> IoT modules send data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b="1" lang="en-IN"/>
              <a:t>Processing:</a:t>
            </a:r>
            <a:r>
              <a:rPr lang="en-IN"/>
              <a:t> Cloud/Edge server + AI analysis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b="1" lang="en-IN"/>
              <a:t>Interface:</a:t>
            </a:r>
            <a:r>
              <a:rPr lang="en-IN"/>
              <a:t> App displays slots &amp; guides users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b="1" lang="en-IN"/>
              <a:t>Management:</a:t>
            </a:r>
            <a:r>
              <a:rPr lang="en-IN"/>
              <a:t> Analytics dashboard for operators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IN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Benefits</a:t>
            </a:r>
            <a:endParaRPr/>
          </a:p>
        </p:txBody>
      </p:sp>
      <p:sp>
        <p:nvSpPr>
          <p:cNvPr id="140" name="Google Shape;140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Saves driver time and fuel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Reduces traffic congestion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Lowers emissions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Improves parking management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Supports smart city ecosystem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IN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Applications</a:t>
            </a:r>
            <a:endParaRPr/>
          </a:p>
        </p:txBody>
      </p:sp>
      <p:sp>
        <p:nvSpPr>
          <p:cNvPr id="146" name="Google Shape;146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Shopping malls &amp; complexes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Airports &amp; railway stations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Hospitals &amp; universities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 city projects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IN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Future Scope</a:t>
            </a:r>
            <a:endParaRPr/>
          </a:p>
        </p:txBody>
      </p:sp>
      <p:sp>
        <p:nvSpPr>
          <p:cNvPr id="152" name="Google Shape;152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AI-based demand prediction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Integration with EV charging stations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Automated payment &amp; booking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Dynamic pricing for better utilization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IN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Conclusion</a:t>
            </a:r>
            <a:endParaRPr/>
          </a:p>
        </p:txBody>
      </p:sp>
      <p:sp>
        <p:nvSpPr>
          <p:cNvPr id="158" name="Google Shape;158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 Parking improves convenience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Enhances efficiency &amp; sustainability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part of modern smart city solutions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>USER</dc:creator>
</cp:coreProperties>
</file>