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Smart Energy Management System using IoT &amp; Machine Learning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Real-time monitoring, prediction, and optimization of energy consumption</a:t>
            </a:r>
          </a:p>
          <a:p>
            <a:r>
              <a:t>Presented by: [Your Name]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Abstract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Rising energy consumption → increased costs &amp; environmental impact.</a:t>
            </a:r>
          </a:p>
          <a:p>
            <a:pPr/>
            <a:r>
              <a:t>Traditional monitoring lacks real-time insights.</a:t>
            </a:r>
          </a:p>
          <a:p>
            <a:pPr/>
            <a:r>
              <a:t>IoT-enabled sensors + ML for optimization.</a:t>
            </a:r>
          </a:p>
          <a:p>
            <a:pPr/>
            <a:r>
              <a:t>Cloud-based storage and dashboard visualization.</a:t>
            </a:r>
          </a:p>
          <a:p>
            <a:pPr/>
            <a:r>
              <a:t>Impact: Cost savings, efficiency improvement, sustainability.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IoT, Energy Management, Machine Learning</a:t>
            </a:r>
          </a:p>
          <a:p>
            <a:pPr/>
            <a:r>
              <a:t>Smart Home, Energy Optimization, Sensors</a:t>
            </a:r>
          </a:p>
          <a:p>
            <a:pPr/>
            <a:r>
              <a:t>Dashboard, Predictive Analytics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- Background &amp;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Energy demand increasing due to urbanization &amp; population growth.</a:t>
            </a:r>
          </a:p>
          <a:p>
            <a:pPr/>
            <a:r>
              <a:t>Inefficient usage leads to high costs &amp; carbon footprint.</a:t>
            </a:r>
          </a:p>
          <a:p>
            <a:pPr/>
            <a:r>
              <a:t>IoT devices provide granular, real-time energy data.</a:t>
            </a:r>
          </a:p>
          <a:p>
            <a:pPr/>
            <a:r>
              <a:t>ML models detect patterns, predict consumption &amp; optimize usage.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Problem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Lack of real-time monitoring of appliances.</a:t>
            </a:r>
          </a:p>
          <a:p>
            <a:pPr/>
            <a:r>
              <a:t>Energy wastage due to inefficient usage patterns.</a:t>
            </a:r>
          </a:p>
          <a:p>
            <a:pPr/>
            <a:r>
              <a:t>No predictive insights for optimization.</a:t>
            </a:r>
          </a:p>
          <a:p>
            <a:pPr/>
            <a:r>
              <a:t>Solution: IoT sensors + ML analytics + dashboards.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Real-time monitoring of appliances.</a:t>
            </a:r>
          </a:p>
          <a:p>
            <a:pPr/>
            <a:r>
              <a:t>Cloud-based data collection &amp; storage.</a:t>
            </a:r>
          </a:p>
          <a:p>
            <a:pPr/>
            <a:r>
              <a:t>ML for prediction &amp; anomaly detection.</a:t>
            </a:r>
          </a:p>
          <a:p>
            <a:pPr/>
            <a:r>
              <a:t>Dashboard visualization of data.</a:t>
            </a:r>
          </a:p>
          <a:p>
            <a:pPr/>
            <a:r>
              <a:t>Reduce energy costs &amp; enhance sustainability.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Scope of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Inclusions: Real-time monitoring, ML-based analytics, cloud dashboards.</a:t>
            </a:r>
          </a:p>
          <a:p>
            <a:pPr/>
            <a:r>
              <a:t>Exclusions: Large-scale industrial grid management, energy trading.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 Design – Block Diagram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IoT Sensors → IoT Gateway (ESP32/Raspberry Pi) → Cloud Database → ML Model → Dashboard → Alerts &amp; Recommendations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Hardware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Smart energy meters / current sensors.</a:t>
            </a:r>
          </a:p>
          <a:p>
            <a:pPr/>
            <a:r>
              <a:t>Voltage &amp; current sensors (SCT-013, ACS712).</a:t>
            </a:r>
          </a:p>
          <a:p>
            <a:pPr/>
            <a:r>
              <a:t>ESP32 / Raspberry Pi for data collection.</a:t>
            </a:r>
          </a:p>
          <a:p>
            <a:pPr/>
            <a:r>
              <a:t>Power supply, optional actuators (smart switches).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Software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Arduino IDE / MicroPython for IoT programming.</a:t>
            </a:r>
          </a:p>
          <a:p>
            <a:pPr/>
            <a:r>
              <a:t>Cloud storage: Firebase, AWS, Google Sheets.</a:t>
            </a:r>
          </a:p>
          <a:p>
            <a:pPr/>
            <a:r>
              <a:t>ML: Python, Scikit-learn, TensorFlow, Keras.</a:t>
            </a:r>
          </a:p>
          <a:p>
            <a:pPr/>
            <a:r>
              <a:t>Dashboard: Flask/Django, React Native, Flutter.</a:t>
            </a:r>
          </a:p>
          <a:p>
            <a:pPr/>
            <a:r>
              <a:t>Visualization: Matplotlib, Plotly, Grafana.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Machine Learning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Regression models → Predict energy usage trends.</a:t>
            </a:r>
          </a:p>
          <a:p>
            <a:pPr/>
            <a:r>
              <a:t>Time-series analysis → Peak load forecasting.</a:t>
            </a:r>
          </a:p>
          <a:p>
            <a:pPr/>
            <a:r>
              <a:t>Clustering → Identify high energy-consuming devices.</a:t>
            </a:r>
          </a:p>
          <a:p>
            <a:pPr/>
            <a:r>
              <a:t>Decision Trees / Random Forest → Anomaly detection.</a:t>
            </a:r>
          </a:p>
          <a:p>
            <a:pPr/>
            <a:r>
              <a:t>Reinforcement learning → Optimal appliance scheduling.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Sensors measure appliance usage.</a:t>
            </a:r>
          </a:p>
          <a:p>
            <a:pPr/>
            <a:r>
              <a:t>IoT gateway sends data to cloud.</a:t>
            </a:r>
          </a:p>
          <a:p>
            <a:pPr/>
            <a:r>
              <a:t>ML models analyze usage patterns.</a:t>
            </a:r>
          </a:p>
          <a:p>
            <a:pPr/>
            <a:r>
              <a:t>Dashboard visualizes usage &amp; recommendations.</a:t>
            </a:r>
          </a:p>
          <a:p>
            <a:pPr/>
            <a:r>
              <a:t>Mobile notifications provide real-time alerts.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Dashboard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Real-time consumption graph.</a:t>
            </a:r>
          </a:p>
          <a:p>
            <a:pPr/>
            <a:r>
              <a:t>Device-wise energy usage breakdown.</a:t>
            </a:r>
          </a:p>
          <a:p>
            <a:pPr/>
            <a:r>
              <a:t>Cost estimation &amp; optimization tips.</a:t>
            </a:r>
          </a:p>
          <a:p>
            <a:pPr/>
            <a:r>
              <a:t>Anomaly alerts for unusual power draw.</a:t>
            </a:r>
          </a:p>
          <a:p>
            <a:pPr/>
            <a:r>
              <a:t>Predictive insights for upcoming usage.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Advantages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Real-time monitoring &amp; control.</a:t>
            </a:r>
          </a:p>
          <a:p>
            <a:pPr/>
            <a:r>
              <a:t>Automated recommendations for energy optimization.</a:t>
            </a:r>
          </a:p>
          <a:p>
            <a:pPr/>
            <a:r>
              <a:t>Historical analysis for trends.</a:t>
            </a:r>
          </a:p>
          <a:p>
            <a:pPr/>
            <a:r>
              <a:t>Supports sustainability.</a:t>
            </a:r>
          </a:p>
          <a:p>
            <a:pPr/>
            <a:r>
              <a:t>Cost-saving and efficiency improvement.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Disadvantages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Internet dependency for cloud features.</a:t>
            </a:r>
          </a:p>
          <a:p>
            <a:pPr/>
            <a:r>
              <a:t>Sensor calibration &amp; maintenance required.</a:t>
            </a:r>
          </a:p>
          <a:p>
            <a:pPr/>
            <a:r>
              <a:t>ML model accuracy depends on data quality.</a:t>
            </a:r>
          </a:p>
          <a:p>
            <a:pPr/>
            <a:r>
              <a:t>Initial setup cost may be high.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Residential smart homes.</a:t>
            </a:r>
          </a:p>
          <a:p>
            <a:pPr/>
            <a:r>
              <a:t>Commercial buildings and offices.</a:t>
            </a:r>
          </a:p>
          <a:p>
            <a:pPr/>
            <a:r>
              <a:t>Industrial energy management.</a:t>
            </a:r>
          </a:p>
          <a:p>
            <a:pPr/>
            <a:r>
              <a:t>Smart grid and energy distribution systems.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Integration with renewable energy sources.</a:t>
            </a:r>
          </a:p>
          <a:p>
            <a:pPr/>
            <a:r>
              <a:t>Predictive load management for smart grids.</a:t>
            </a:r>
          </a:p>
          <a:p>
            <a:pPr/>
            <a:r>
              <a:t>IoT-based demand-response systems.</a:t>
            </a:r>
          </a:p>
          <a:p>
            <a:pPr/>
            <a:r>
              <a:t>Mobile apps for real-time alerts.</a:t>
            </a:r>
          </a:p>
          <a:p>
            <a:pPr/>
            <a:r>
              <a:t>Edge computing for offline analysis.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IoT + ML enables smart energy monitoring &amp; optimization.</a:t>
            </a:r>
          </a:p>
          <a:p>
            <a:pPr/>
            <a:r>
              <a:t>Real-time dashboards &amp; ML-based predictions reduce costs.</a:t>
            </a:r>
          </a:p>
          <a:p>
            <a:pPr/>
            <a:r>
              <a:t>Promotes sustainable energy usage.</a:t>
            </a:r>
          </a:p>
          <a:p>
            <a:pPr/>
            <a:r>
              <a:t>Scalable for both smart homes &amp; industries.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Thank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Questions &amp; Answers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