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title"/>
          </p:nvPr>
        </p:nvSpPr>
        <p:spPr>
          <a:xfrm>
            <a:off x="450550" y="189925"/>
            <a:ext cx="8236200" cy="17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AI-Powered Plant Nutrient Deficiency Detection Using Leaf Images</a:t>
            </a:r>
            <a:endParaRPr/>
          </a:p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706775" y="2767322"/>
            <a:ext cx="7980000" cy="33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Objective: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develop an AI system that detects nutrient deficiencies (N, P, K) in crops using leaf images.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Helps farmers optimize fertilization.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Background</a:t>
            </a:r>
            <a:endParaRPr/>
          </a:p>
        </p:txBody>
      </p:sp>
      <p:sp>
        <p:nvSpPr>
          <p:cNvPr id="91" name="Google Shape;91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Nutrient deficiencies reduce crop yield and quality.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Traditional soil testing is time-consuming and may not reflect real-time plant health.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Leaf color, texture, and patterns often indicate nutrient deficiencies.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AI can analyze leaf images and provide early recommendations.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Methodology – Data Collection</a:t>
            </a:r>
            <a:endParaRPr/>
          </a:p>
        </p:txBody>
      </p:sp>
      <p:sp>
        <p:nvSpPr>
          <p:cNvPr id="97" name="Google Shape;97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Capture images of leaves showing healthy vs nutrient-deficient conditions.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Label images according to deficiency type (N, P, K, etc.).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Methodology – Data Preprocessing</a:t>
            </a:r>
            <a:endParaRPr/>
          </a:p>
        </p:txBody>
      </p:sp>
      <p:sp>
        <p:nvSpPr>
          <p:cNvPr id="103" name="Google Shape;103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Resize, normalize, and augment images to improve model generalization.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/>
              <a:t>AI Model Development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 Train CNN for image classification.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• Optionally combine environmental sensor data (soil moisture, pH) for better accuracy.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Methodology – Testing &amp; Evaluation</a:t>
            </a:r>
            <a:endParaRPr/>
          </a:p>
        </p:txBody>
      </p:sp>
      <p:sp>
        <p:nvSpPr>
          <p:cNvPr id="109" name="Google Shape;109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Metrics: Accuracy, Precision, Recall, F1-score.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Use validation and test sets to evaluate model performance.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3429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Web app for farmers.</a:t>
            </a:r>
            <a:endParaRPr/>
          </a:p>
          <a:p>
            <a:pPr indent="-431800" lvl="0" marL="342900" rtl="0" algn="l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• Farmers capture leaf images → AI model predicts deficiency → Suggests corrective fertilizer or intervention.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system architecture</a:t>
            </a:r>
            <a:endParaRPr/>
          </a:p>
        </p:txBody>
      </p:sp>
      <p:sp>
        <p:nvSpPr>
          <p:cNvPr id="115" name="Google Shape;115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.</a:t>
            </a:r>
            <a:endParaRPr/>
          </a:p>
        </p:txBody>
      </p:sp>
      <p:sp>
        <p:nvSpPr>
          <p:cNvPr id="116" name="Google Shape;116;p18"/>
          <p:cNvSpPr/>
          <p:nvPr/>
        </p:nvSpPr>
        <p:spPr>
          <a:xfrm>
            <a:off x="1349350" y="2046325"/>
            <a:ext cx="1792500" cy="613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data collection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8"/>
          <p:cNvSpPr/>
          <p:nvPr/>
        </p:nvSpPr>
        <p:spPr>
          <a:xfrm>
            <a:off x="1349350" y="2919600"/>
            <a:ext cx="1792500" cy="613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data preprocessing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8"/>
          <p:cNvSpPr/>
          <p:nvPr/>
        </p:nvSpPr>
        <p:spPr>
          <a:xfrm>
            <a:off x="1420350" y="3900025"/>
            <a:ext cx="1792500" cy="613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feature </a:t>
            </a: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extraction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8"/>
          <p:cNvSpPr/>
          <p:nvPr/>
        </p:nvSpPr>
        <p:spPr>
          <a:xfrm>
            <a:off x="1420350" y="4974400"/>
            <a:ext cx="1792500" cy="613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model training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8"/>
          <p:cNvSpPr/>
          <p:nvPr/>
        </p:nvSpPr>
        <p:spPr>
          <a:xfrm>
            <a:off x="4361625" y="4974400"/>
            <a:ext cx="1792500" cy="613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latin typeface="Calibri"/>
                <a:ea typeface="Calibri"/>
                <a:cs typeface="Calibri"/>
                <a:sym typeface="Calibri"/>
              </a:rPr>
              <a:t>model evaluation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8"/>
          <p:cNvSpPr/>
          <p:nvPr/>
        </p:nvSpPr>
        <p:spPr>
          <a:xfrm>
            <a:off x="4361625" y="3743500"/>
            <a:ext cx="1792500" cy="613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deployment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2" name="Google Shape;122;p18"/>
          <p:cNvCxnSpPr>
            <a:stCxn id="116" idx="2"/>
            <a:endCxn id="117" idx="0"/>
          </p:cNvCxnSpPr>
          <p:nvPr/>
        </p:nvCxnSpPr>
        <p:spPr>
          <a:xfrm>
            <a:off x="2245600" y="2660125"/>
            <a:ext cx="0" cy="25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3" name="Google Shape;123;p18"/>
          <p:cNvCxnSpPr/>
          <p:nvPr/>
        </p:nvCxnSpPr>
        <p:spPr>
          <a:xfrm>
            <a:off x="2245600" y="3586963"/>
            <a:ext cx="0" cy="25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4" name="Google Shape;124;p18"/>
          <p:cNvCxnSpPr>
            <a:stCxn id="118" idx="2"/>
            <a:endCxn id="119" idx="0"/>
          </p:cNvCxnSpPr>
          <p:nvPr/>
        </p:nvCxnSpPr>
        <p:spPr>
          <a:xfrm>
            <a:off x="2316600" y="4513825"/>
            <a:ext cx="0" cy="46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5" name="Google Shape;125;p18"/>
          <p:cNvCxnSpPr>
            <a:stCxn id="119" idx="3"/>
            <a:endCxn id="120" idx="1"/>
          </p:cNvCxnSpPr>
          <p:nvPr/>
        </p:nvCxnSpPr>
        <p:spPr>
          <a:xfrm>
            <a:off x="3212850" y="5281300"/>
            <a:ext cx="1148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6" name="Google Shape;126;p18"/>
          <p:cNvCxnSpPr>
            <a:stCxn id="120" idx="0"/>
            <a:endCxn id="121" idx="2"/>
          </p:cNvCxnSpPr>
          <p:nvPr/>
        </p:nvCxnSpPr>
        <p:spPr>
          <a:xfrm rot="10800000">
            <a:off x="5257875" y="4357300"/>
            <a:ext cx="0" cy="617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Tools &amp; Technologies</a:t>
            </a:r>
            <a:endParaRPr/>
          </a:p>
        </p:txBody>
      </p:sp>
      <p:sp>
        <p:nvSpPr>
          <p:cNvPr id="132" name="Google Shape;132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Python, TensorFlow/Keras, PyTorch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OpenCV for image processing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Flask / Streamlit for interface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Optional: IoT sensors for environmental data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Expected Outcomes</a:t>
            </a:r>
            <a:endParaRPr/>
          </a:p>
        </p:txBody>
      </p:sp>
      <p:sp>
        <p:nvSpPr>
          <p:cNvPr id="138" name="Google Shape;138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Early detection of nutrient deficiencies.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Optimized fertilizer usage and reduced costs.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Improved crop health and yield.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Scalable solution deployable in farms or agricultural monitoring systems.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Conclusion / Summary</a:t>
            </a:r>
            <a:endParaRPr/>
          </a:p>
        </p:txBody>
      </p:sp>
      <p:sp>
        <p:nvSpPr>
          <p:cNvPr id="144" name="Google Shape;144;p2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AI-powered leaf image analysis allows timely nutrient deficiency detection, reduces costs, improves yield, and provides farmers with actionable insights for better crop management.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