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8ca8177e4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8ca8177e4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74659"/>
            <a:ext cx="8229600" cy="19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Personalized Nutrition Recommendation System</a:t>
            </a:r>
            <a:endParaRPr sz="4500"/>
          </a:p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2405573"/>
            <a:ext cx="8229600" cy="37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AI-driven approach for individualized health optimization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Introduction</a:t>
            </a:r>
            <a:endParaRPr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Nutrition is vital for health, disease prevention, and wellbeing.</a:t>
            </a:r>
            <a:endParaRPr sz="31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Traditional dietary guidelines are “one-size-fits-all” and may not suit everyone.</a:t>
            </a:r>
            <a:endParaRPr sz="31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Advancements in AI, wearable devices, and genomics enable personalized dietary recommendations.</a:t>
            </a:r>
            <a:endParaRPr sz="31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Goal: Develop a system providing tailored nutrition plans based on health, genomics, and lifestyle.</a:t>
            </a:r>
            <a:endParaRPr sz="3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 Statement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General dietary guidelines ignore personal differences in metabolism, genetics, activity levels, and health conditions.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Leads to nutritional deficiencies, poor health outcomes, and ineffective dietary interventions.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Need: Personalized recommendations using multiple personal data sources.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Objectives</a:t>
            </a:r>
            <a:endParaRPr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• Collect and analyze individual health data: age, gender, BMI, medical history, lifestyle habits.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• Incorporate genomic information affecting metabolism, nutrient absorption, disease risk.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• Use AI/ML models to correlate data with dietary needs.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• Generate personalized nutrition recommendations and meal plans.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• Provide a dynamic system that updates recommendations based on new data.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Methodology – Data Collection</a:t>
            </a:r>
            <a:endParaRPr/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Health Data: BMI, blood pressure, blood sugar, cholesterol, etc.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Lifestyle Data: Physical activity, sleep patterns, dietary habits.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Genomic Data: SNPs related to metabolism, nutrient absorption, disease risk.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Methodology – Preprocessing &amp; Feature Selection</a:t>
            </a:r>
            <a:endParaRPr/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• Preprocessing: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  - Clean, normalize, and integrate multi-source data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  - Encode categorical features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  - Handle missing values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• Feature Extraction &amp; Selection: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  - Identify key factors influencing nutrient needs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/>
              <a:t>  - Consider genetics, activity levels, and other health indicators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Methodology – Machine Learning Model</a:t>
            </a:r>
            <a:endParaRPr/>
          </a:p>
        </p:txBody>
      </p:sp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Train models such as Random Forest, Gradient Boosting, Neural Networks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Multi-output regression for macro and micronutrient recommendations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Predict dietary requirements based on health + lifestyle + genomics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Methodology – Recommendation Engine</a:t>
            </a:r>
            <a:endParaRPr/>
          </a:p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Generate personalized meal plans: food substitutions, portion sizes, meal timing suggestions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Provide actionable recommendations that are dynamic and adaptive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Validation &amp; Feedback</a:t>
            </a:r>
            <a:endParaRPr/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Compare system outputs with expert dietitian advice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Collect user feedback and updated health metrics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Continuously improve model accuracy and recommendation quality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block diagram</a:t>
            </a:r>
            <a:endParaRPr/>
          </a:p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.</a:t>
            </a:r>
            <a:endParaRPr/>
          </a:p>
        </p:txBody>
      </p:sp>
      <p:sp>
        <p:nvSpPr>
          <p:cNvPr id="140" name="Google Shape;140;p22"/>
          <p:cNvSpPr/>
          <p:nvPr/>
        </p:nvSpPr>
        <p:spPr>
          <a:xfrm>
            <a:off x="1842700" y="1793075"/>
            <a:ext cx="1617000" cy="837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Calibri"/>
                <a:ea typeface="Calibri"/>
                <a:cs typeface="Calibri"/>
                <a:sym typeface="Calibri"/>
              </a:rPr>
              <a:t>data collection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2"/>
          <p:cNvSpPr/>
          <p:nvPr/>
        </p:nvSpPr>
        <p:spPr>
          <a:xfrm>
            <a:off x="1842700" y="3202100"/>
            <a:ext cx="1617000" cy="837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data preprocessing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2"/>
          <p:cNvSpPr/>
          <p:nvPr/>
        </p:nvSpPr>
        <p:spPr>
          <a:xfrm>
            <a:off x="1842700" y="4611125"/>
            <a:ext cx="1617000" cy="837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Calibri"/>
                <a:ea typeface="Calibri"/>
                <a:cs typeface="Calibri"/>
                <a:sym typeface="Calibri"/>
              </a:rPr>
              <a:t>model training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/>
          <p:nvPr/>
        </p:nvSpPr>
        <p:spPr>
          <a:xfrm>
            <a:off x="4572000" y="4611125"/>
            <a:ext cx="1617000" cy="837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model testing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22"/>
          <p:cNvSpPr/>
          <p:nvPr/>
        </p:nvSpPr>
        <p:spPr>
          <a:xfrm>
            <a:off x="4572000" y="3123525"/>
            <a:ext cx="1617000" cy="837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evaluation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2"/>
          <p:cNvSpPr/>
          <p:nvPr/>
        </p:nvSpPr>
        <p:spPr>
          <a:xfrm>
            <a:off x="4572000" y="1793075"/>
            <a:ext cx="1617000" cy="837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deployment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6" name="Google Shape;146;p22"/>
          <p:cNvCxnSpPr>
            <a:stCxn id="140" idx="2"/>
            <a:endCxn id="141" idx="0"/>
          </p:cNvCxnSpPr>
          <p:nvPr/>
        </p:nvCxnSpPr>
        <p:spPr>
          <a:xfrm>
            <a:off x="2651200" y="2630975"/>
            <a:ext cx="0" cy="57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7" name="Google Shape;147;p22"/>
          <p:cNvCxnSpPr>
            <a:stCxn id="141" idx="2"/>
            <a:endCxn id="142" idx="0"/>
          </p:cNvCxnSpPr>
          <p:nvPr/>
        </p:nvCxnSpPr>
        <p:spPr>
          <a:xfrm>
            <a:off x="2651200" y="4040000"/>
            <a:ext cx="0" cy="57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8" name="Google Shape;148;p22"/>
          <p:cNvCxnSpPr>
            <a:stCxn id="142" idx="3"/>
            <a:endCxn id="143" idx="1"/>
          </p:cNvCxnSpPr>
          <p:nvPr/>
        </p:nvCxnSpPr>
        <p:spPr>
          <a:xfrm>
            <a:off x="3459700" y="5030075"/>
            <a:ext cx="1112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9" name="Google Shape;149;p22"/>
          <p:cNvCxnSpPr>
            <a:stCxn id="143" idx="0"/>
            <a:endCxn id="144" idx="2"/>
          </p:cNvCxnSpPr>
          <p:nvPr/>
        </p:nvCxnSpPr>
        <p:spPr>
          <a:xfrm rot="10800000">
            <a:off x="5380500" y="3961325"/>
            <a:ext cx="0" cy="64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0" name="Google Shape;150;p22"/>
          <p:cNvCxnSpPr>
            <a:stCxn id="144" idx="0"/>
            <a:endCxn id="145" idx="2"/>
          </p:cNvCxnSpPr>
          <p:nvPr/>
        </p:nvCxnSpPr>
        <p:spPr>
          <a:xfrm rot="10800000">
            <a:off x="5380500" y="2630925"/>
            <a:ext cx="0" cy="49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Expected Outcomes</a:t>
            </a:r>
            <a:endParaRPr/>
          </a:p>
        </p:txBody>
      </p:sp>
      <p:sp>
        <p:nvSpPr>
          <p:cNvPr id="156" name="Google Shape;156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Individualized nutrition plans tailored to genetics, health, and lifestyle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Improved health outcomes: better nutrient balance, weight management, reduced disease risk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AI-driven platform adapts to changing health and lifestyle patterns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Tools &amp; Technologies</a:t>
            </a:r>
            <a:endParaRPr/>
          </a:p>
        </p:txBody>
      </p:sp>
      <p:sp>
        <p:nvSpPr>
          <p:cNvPr id="162" name="Google Shape;162;p2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• Data Handling: Python, Pandas, NumPy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• ML/AI: Scikit-learn, TensorFlow/Keras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• Visualization: Matplotlib, Seaborn, Plotly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• Web/App Interface: Flask, Django,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</a:t>
            </a:r>
            <a:endParaRPr/>
          </a:p>
        </p:txBody>
      </p:sp>
      <p:sp>
        <p:nvSpPr>
          <p:cNvPr id="168" name="Google Shape;168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• Combines AI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and </a:t>
            </a:r>
            <a:r>
              <a:rPr lang="en-US"/>
              <a:t>lifestyle data for personalized dietary recommendations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• Bridges the gap between general nutrition advice and individual health needs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• Serves as a proactive health management tool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• Potential to reduce nutrition-related health risks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References / Acknowledgments</a:t>
            </a:r>
            <a:endParaRPr/>
          </a:p>
        </p:txBody>
      </p:sp>
      <p:sp>
        <p:nvSpPr>
          <p:cNvPr id="174" name="Google Shape;174;p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List of papers, tools, and datasets used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Acknowledge mentors or institutions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