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5" roundtripDataSignature="AMtx7mi0ECqI5t+9wH+YfCe+jQwVEk1E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customschemas.google.com/relationships/presentationmetadata" Target="metadata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8ca5e5798f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8ca5e5798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0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3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13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4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4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14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4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7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7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8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8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9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0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Project Synopsis: Fake News Detection using Machine Learning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Introduction</a:t>
            </a:r>
            <a:endParaRPr/>
          </a:p>
        </p:txBody>
      </p:sp>
      <p:sp>
        <p:nvSpPr>
          <p:cNvPr id="90" name="Google Shape;90;p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683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/>
              <a:t>With the exponential growth of social media, fake news has become a serious global issue. </a:t>
            </a:r>
            <a:endParaRPr sz="3600"/>
          </a:p>
          <a:p>
            <a:pPr indent="-368300" lvl="0" marL="3429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/>
              <a:t>It misguides people and impacts politics, economy, and public health.</a:t>
            </a:r>
            <a:endParaRPr sz="3600"/>
          </a:p>
          <a:p>
            <a:pPr indent="-368300" lvl="0" marL="3429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/>
              <a:t>Traditional fact-checking is slow, so automated detection using ML and NLP is needed.</a:t>
            </a:r>
            <a:endParaRPr sz="3600"/>
          </a:p>
          <a:p>
            <a:pPr indent="-368300" lvl="0" marL="3429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/>
              <a:t>This project aims to build a Fake News Detection Model that classifies news as “Real” or “Fake” using linguistic and semantic analysis.</a:t>
            </a:r>
            <a:endParaRPr sz="3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Abstract</a:t>
            </a:r>
            <a:endParaRPr/>
          </a:p>
        </p:txBody>
      </p:sp>
      <p:sp>
        <p:nvSpPr>
          <p:cNvPr id="96" name="Google Shape;96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683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/>
              <a:t>The system uses text classification and NLP techniques (tokenization, stemming, stop-word removal, TF-IDF, embeddings).</a:t>
            </a:r>
            <a:endParaRPr sz="3600"/>
          </a:p>
          <a:p>
            <a:pPr indent="-368300" lvl="0" marL="3429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/>
              <a:t>ML/DL models such as Logistic Regression, Naïve Bayes, Random Forest, and LSTM are applied.</a:t>
            </a:r>
            <a:endParaRPr sz="3600"/>
          </a:p>
          <a:p>
            <a:pPr indent="-368300" lvl="0" marL="3429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/>
              <a:t>The final tool will allow users to input text and instantly detect fake news via a web or mobile app, helping combat misinformation.</a:t>
            </a:r>
            <a:endParaRPr sz="36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Literature Survey</a:t>
            </a:r>
            <a:endParaRPr/>
          </a:p>
        </p:txBody>
      </p:sp>
      <p:sp>
        <p:nvSpPr>
          <p:cNvPr id="102" name="Google Shape;102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683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/>
              <a:t>Rashkin et al. (2017) – Studied linguistic cues in fake vs satire articles.</a:t>
            </a:r>
            <a:endParaRPr sz="3600"/>
          </a:p>
          <a:p>
            <a:pPr indent="-368300" lvl="0" marL="3429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/>
              <a:t>Sharma et al. (2019) – Applied ML approaches like SVM and Random Forest on Twitter data.</a:t>
            </a:r>
            <a:endParaRPr sz="3600"/>
          </a:p>
          <a:p>
            <a:pPr indent="-368300" lvl="0" marL="3429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/>
              <a:t>Kaggle Fake News Dataset – Contains real and fake articles.</a:t>
            </a:r>
            <a:endParaRPr sz="3600"/>
          </a:p>
          <a:p>
            <a:pPr indent="-368300" lvl="0" marL="3429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/>
              <a:t>LIAR Dataset – Labeled short statements from PolitiFact.com.</a:t>
            </a:r>
            <a:endParaRPr sz="3600"/>
          </a:p>
          <a:p>
            <a:pPr indent="-368300" lvl="0" marL="3429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/>
              <a:t>Recent Surveys – DL models like CNN, LSTM, BERT outperform traditional ML.</a:t>
            </a:r>
            <a:endParaRPr sz="36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Proposed Model / Algorithm</a:t>
            </a:r>
            <a:endParaRPr/>
          </a:p>
        </p:txBody>
      </p:sp>
      <p:sp>
        <p:nvSpPr>
          <p:cNvPr id="108" name="Google Shape;108;p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/>
              <a:t>Algorithms:</a:t>
            </a:r>
            <a:endParaRPr sz="3400"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2000"/>
              <a:t>• Baseline: Logistic Regression, Naïve Bayes, Random Forest</a:t>
            </a:r>
            <a:endParaRPr sz="3400"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2000"/>
              <a:t>• Advanced: LSTM, BERT</a:t>
            </a:r>
            <a:endParaRPr sz="3400"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2000"/>
              <a:t>Steps:</a:t>
            </a:r>
            <a:endParaRPr sz="3400"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2000"/>
              <a:t>1. Data Collection – Kaggle, LIAR dataset, APIs.</a:t>
            </a:r>
            <a:endParaRPr sz="3400"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2000"/>
              <a:t>2. Data Preprocessing – Stop word removal, punctuation cleaning, stemming/lemmatization.</a:t>
            </a:r>
            <a:endParaRPr sz="3400"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2000"/>
              <a:t>3. Vectorization – TF-IDF, Word2Vec.</a:t>
            </a:r>
            <a:endParaRPr sz="3400"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2000"/>
              <a:t>4. Model Training – Binary classification (Fake vs Real).</a:t>
            </a:r>
            <a:endParaRPr sz="3400"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2000"/>
              <a:t>5. Evaluation – Accuracy, Precision, Recall, F1-score.</a:t>
            </a:r>
            <a:endParaRPr sz="3400"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2000"/>
              <a:t>6. Deployment – Web app using Flask/Streamlit/Django.</a:t>
            </a:r>
            <a:endParaRPr sz="3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System Architecture</a:t>
            </a:r>
            <a:endParaRPr/>
          </a:p>
        </p:txBody>
      </p:sp>
      <p:sp>
        <p:nvSpPr>
          <p:cNvPr id="114" name="Google Shape;114;p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/>
              <a:t>Architecture Flow:</a:t>
            </a:r>
            <a:endParaRPr sz="3500"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2100"/>
              <a:t>• Input Layer – News article/headline text.</a:t>
            </a:r>
            <a:endParaRPr sz="3500"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2100"/>
              <a:t>• Preprocessing Layer – Tokenization, stop-word removal, TF-IDF/embeddings.</a:t>
            </a:r>
            <a:endParaRPr sz="3500"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2100"/>
              <a:t>• Feature Extraction – Linguistic and semantic features.</a:t>
            </a:r>
            <a:endParaRPr sz="3500"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2100"/>
              <a:t>• Model Layer – ML/DL models (Naïve Bayes, Random Forest, LSTM/BERT).</a:t>
            </a:r>
            <a:endParaRPr sz="3500"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2100"/>
              <a:t>• Prediction Engine – Output “Real” or “Fake” with probability.</a:t>
            </a:r>
            <a:endParaRPr sz="3500"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2100"/>
              <a:t>• User Interface – Web dashboard showing prediction results.</a:t>
            </a:r>
            <a:endParaRPr sz="35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8ca5e5798f_0_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Block </a:t>
            </a:r>
            <a:r>
              <a:rPr lang="en-US"/>
              <a:t>Diagram</a:t>
            </a:r>
            <a:endParaRPr/>
          </a:p>
        </p:txBody>
      </p:sp>
      <p:sp>
        <p:nvSpPr>
          <p:cNvPr id="120" name="Google Shape;120;g38ca5e5798f_0_0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/>
              <a:t>.</a:t>
            </a:r>
            <a:endParaRPr/>
          </a:p>
        </p:txBody>
      </p:sp>
      <p:sp>
        <p:nvSpPr>
          <p:cNvPr id="121" name="Google Shape;121;g38ca5e5798f_0_0"/>
          <p:cNvSpPr/>
          <p:nvPr/>
        </p:nvSpPr>
        <p:spPr>
          <a:xfrm>
            <a:off x="963025" y="1817750"/>
            <a:ext cx="2713200" cy="889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>
                <a:latin typeface="Calibri"/>
                <a:ea typeface="Calibri"/>
                <a:cs typeface="Calibri"/>
                <a:sym typeface="Calibri"/>
              </a:rPr>
              <a:t>input</a:t>
            </a:r>
            <a:r>
              <a:rPr lang="en-US" sz="2900">
                <a:latin typeface="Calibri"/>
                <a:ea typeface="Calibri"/>
                <a:cs typeface="Calibri"/>
                <a:sym typeface="Calibri"/>
              </a:rPr>
              <a:t> layer</a:t>
            </a:r>
            <a:endParaRPr sz="29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g38ca5e5798f_0_0"/>
          <p:cNvSpPr/>
          <p:nvPr/>
        </p:nvSpPr>
        <p:spPr>
          <a:xfrm>
            <a:off x="963025" y="3107050"/>
            <a:ext cx="2713200" cy="889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preprocessing layer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g38ca5e5798f_0_0"/>
          <p:cNvSpPr/>
          <p:nvPr/>
        </p:nvSpPr>
        <p:spPr>
          <a:xfrm>
            <a:off x="963025" y="4396350"/>
            <a:ext cx="2713200" cy="889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feature extraction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g38ca5e5798f_0_0"/>
          <p:cNvSpPr/>
          <p:nvPr/>
        </p:nvSpPr>
        <p:spPr>
          <a:xfrm>
            <a:off x="4932125" y="4396350"/>
            <a:ext cx="2713200" cy="889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latin typeface="Calibri"/>
                <a:ea typeface="Calibri"/>
                <a:cs typeface="Calibri"/>
                <a:sym typeface="Calibri"/>
              </a:rPr>
              <a:t>model layer</a:t>
            </a:r>
            <a:endParaRPr sz="2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g38ca5e5798f_0_0"/>
          <p:cNvSpPr/>
          <p:nvPr/>
        </p:nvSpPr>
        <p:spPr>
          <a:xfrm>
            <a:off x="4932125" y="2984400"/>
            <a:ext cx="2713200" cy="889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prediction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g38ca5e5798f_0_0"/>
          <p:cNvSpPr/>
          <p:nvPr/>
        </p:nvSpPr>
        <p:spPr>
          <a:xfrm>
            <a:off x="4932125" y="1675500"/>
            <a:ext cx="2713200" cy="889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user interface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7" name="Google Shape;127;g38ca5e5798f_0_0"/>
          <p:cNvCxnSpPr>
            <a:stCxn id="121" idx="2"/>
            <a:endCxn id="122" idx="0"/>
          </p:cNvCxnSpPr>
          <p:nvPr/>
        </p:nvCxnSpPr>
        <p:spPr>
          <a:xfrm>
            <a:off x="2319625" y="2706950"/>
            <a:ext cx="0" cy="40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8" name="Google Shape;128;g38ca5e5798f_0_0"/>
          <p:cNvCxnSpPr>
            <a:stCxn id="122" idx="2"/>
            <a:endCxn id="123" idx="0"/>
          </p:cNvCxnSpPr>
          <p:nvPr/>
        </p:nvCxnSpPr>
        <p:spPr>
          <a:xfrm>
            <a:off x="2319625" y="3996250"/>
            <a:ext cx="0" cy="40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9" name="Google Shape;129;g38ca5e5798f_0_0"/>
          <p:cNvCxnSpPr>
            <a:stCxn id="123" idx="3"/>
            <a:endCxn id="124" idx="1"/>
          </p:cNvCxnSpPr>
          <p:nvPr/>
        </p:nvCxnSpPr>
        <p:spPr>
          <a:xfrm>
            <a:off x="3676225" y="4840950"/>
            <a:ext cx="12558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0" name="Google Shape;130;g38ca5e5798f_0_0"/>
          <p:cNvCxnSpPr>
            <a:stCxn id="124" idx="0"/>
            <a:endCxn id="125" idx="2"/>
          </p:cNvCxnSpPr>
          <p:nvPr/>
        </p:nvCxnSpPr>
        <p:spPr>
          <a:xfrm rot="10800000">
            <a:off x="6288725" y="3873450"/>
            <a:ext cx="0" cy="522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1" name="Google Shape;131;g38ca5e5798f_0_0"/>
          <p:cNvCxnSpPr>
            <a:stCxn id="125" idx="0"/>
            <a:endCxn id="126" idx="2"/>
          </p:cNvCxnSpPr>
          <p:nvPr/>
        </p:nvCxnSpPr>
        <p:spPr>
          <a:xfrm rot="10800000">
            <a:off x="6288725" y="2564700"/>
            <a:ext cx="0" cy="419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6. Conclusion</a:t>
            </a:r>
            <a:endParaRPr/>
          </a:p>
        </p:txBody>
      </p:sp>
      <p:sp>
        <p:nvSpPr>
          <p:cNvPr id="137" name="Google Shape;137;p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/>
              <a:t>The Fake News Detection System effectively identifies misinformation using ML and NLP.</a:t>
            </a:r>
            <a:endParaRPr sz="3700"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2300"/>
              <a:t>It enables real-time validation for users and organizations.</a:t>
            </a:r>
            <a:endParaRPr sz="3700"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2300"/>
              <a:t>Future Enhancements:</a:t>
            </a:r>
            <a:endParaRPr sz="3700"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2300"/>
              <a:t>• Integration with fact-checking APIs</a:t>
            </a:r>
            <a:endParaRPr sz="3700"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2300"/>
              <a:t>• Multilingual support</a:t>
            </a:r>
            <a:endParaRPr sz="3700"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2300"/>
              <a:t>• Cloud deployment for scalability (AWS/GCP/Azure).</a:t>
            </a:r>
            <a:endParaRPr sz="37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7. References</a:t>
            </a:r>
            <a:endParaRPr/>
          </a:p>
        </p:txBody>
      </p:sp>
      <p:sp>
        <p:nvSpPr>
          <p:cNvPr id="143" name="Google Shape;143;p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800"/>
              <a:t>1. Rashkin, H. et al. (2017). “Truth of Varying Shades.” EMNLP.</a:t>
            </a:r>
            <a:endParaRPr/>
          </a:p>
          <a:p>
            <a:pPr indent="-342900" lvl="0" marL="3429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800"/>
              <a:t>2. Sharma, K. et al. (2019). “Combating Fake News.” IEEE TKDE.</a:t>
            </a:r>
            <a:endParaRPr/>
          </a:p>
          <a:p>
            <a:pPr indent="-342900" lvl="0" marL="3429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800"/>
              <a:t>3. Kaggle Dataset: Fake News Detection.</a:t>
            </a:r>
            <a:endParaRPr/>
          </a:p>
          <a:p>
            <a:pPr indent="-342900" lvl="0" marL="3429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800"/>
              <a:t>4. Wang, W.Y. (2017). “LIAR: A Benchmark Dataset for Fake News Detection.” ACL.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</cp:coreProperties>
</file>