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jUdLW2jxwaiRCmDm7urMaCu74Q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94a3f559d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94a3f559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Synopsis: Customer Churn Prediction using Machine Learning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Introduction</a:t>
            </a:r>
            <a:endParaRPr/>
          </a:p>
        </p:txBody>
      </p:sp>
      <p:sp>
        <p:nvSpPr>
          <p:cNvPr id="90" name="Google Shape;90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Customer retention is one of the major challenges in industries like telecom, banking, and insurance. 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Customer churn occurs when customers stop using a company’s services. Predicting churn early helps in preventive actions such as discounts, service improvement, and targeted marketing.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This project aims to build a Customer Churn Prediction System using ML techniques to classify whether a customer is likely to churn based on behavior and service usage.</a:t>
            </a:r>
            <a:endParaRPr sz="3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Abstract</a:t>
            </a:r>
            <a:endParaRPr/>
          </a:p>
        </p:txBody>
      </p:sp>
      <p:sp>
        <p:nvSpPr>
          <p:cNvPr id="96" name="Google Shape;96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73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/>
              <a:t>The system leverages predictive analytics to identify customers at risk. Using data such as call records, internet usage, and monthly charges, </a:t>
            </a:r>
            <a:endParaRPr sz="3900"/>
          </a:p>
          <a:p>
            <a:pPr indent="-38735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/>
              <a:t>ML models like Logistic Regression, Decision Trees, Random Forest, Gradient Boosting, and XGBoost are compared for performance.</a:t>
            </a:r>
            <a:endParaRPr sz="3900"/>
          </a:p>
          <a:p>
            <a:pPr indent="-38735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/>
              <a:t>The dashboard will visualize churn risk, helping businesses take proactive retention actions.</a:t>
            </a:r>
            <a:endParaRPr sz="3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Literature Survey</a:t>
            </a:r>
            <a:endParaRPr/>
          </a:p>
        </p:txBody>
      </p:sp>
      <p:sp>
        <p:nvSpPr>
          <p:cNvPr id="102" name="Google Shape;102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Idris et al. (2019) – Applied ensemble learning for churn prediction with improved accuracy.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Verbeke et al. (2012) – Compared Logistic Regression, Random Forest, and SVM for churn prediction.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IBM Telco Churn Dataset – Widely used dataset with demographics and churn labels.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Recent Research (2021–2023) – Deep learning models like ANN and LSTM outperform traditional ML.</a:t>
            </a:r>
            <a:endParaRPr sz="3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Proposed Model / Algorithm</a:t>
            </a:r>
            <a:endParaRPr/>
          </a:p>
        </p:txBody>
      </p:sp>
      <p:sp>
        <p:nvSpPr>
          <p:cNvPr id="108" name="Google Shape;108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Algorithms: Logistic Regression, Random Forest, XGBoost, ANN.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Steps: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1. Data Collection – Telecom/banking datasets or Kaggle.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2. Data Preprocessing – Handle missing data, encode categories, normalize, balance (SMOTE).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3. Feature Selection – Monthly charges, tenure, support calls.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4. Model Training – Train/test split (80:20) and apply ML.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5. Evaluation – Accuracy, Precision, Recall, F1-Score, ROC-AUC.</a:t>
            </a:r>
            <a:endParaRPr sz="3800"/>
          </a:p>
          <a:p>
            <a:pPr indent="-3810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6. Deployment – Web dashboard (Streamlit/Flask/Django).</a:t>
            </a:r>
            <a:endParaRPr sz="3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System Architecture</a:t>
            </a:r>
            <a:endParaRPr/>
          </a:p>
        </p:txBody>
      </p:sp>
      <p:sp>
        <p:nvSpPr>
          <p:cNvPr id="114" name="Google Shape;114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Architecture Flow:</a:t>
            </a:r>
            <a:endParaRPr sz="38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• Input Layer – Customer demographics, billing, usage.</a:t>
            </a:r>
            <a:endParaRPr sz="38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• Data Processing Layer – Cleaning, feature engineering, normalization.</a:t>
            </a:r>
            <a:endParaRPr sz="38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• Model Training Layer – ML algorithms.</a:t>
            </a:r>
            <a:endParaRPr sz="38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• Prediction Layer – Outputs Churn / No Churn with probability.</a:t>
            </a:r>
            <a:endParaRPr sz="38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• Visualization Layer – Dashboard with churn analysis and recommendations.</a:t>
            </a:r>
            <a:endParaRPr sz="3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94a3f559d6_0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Block diagram</a:t>
            </a:r>
            <a:endParaRPr/>
          </a:p>
        </p:txBody>
      </p:sp>
      <p:sp>
        <p:nvSpPr>
          <p:cNvPr id="120" name="Google Shape;120;g394a3f559d6_0_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.</a:t>
            </a:r>
            <a:endParaRPr/>
          </a:p>
        </p:txBody>
      </p:sp>
      <p:sp>
        <p:nvSpPr>
          <p:cNvPr id="121" name="Google Shape;121;g394a3f559d6_0_0"/>
          <p:cNvSpPr/>
          <p:nvPr/>
        </p:nvSpPr>
        <p:spPr>
          <a:xfrm>
            <a:off x="1068525" y="1878050"/>
            <a:ext cx="2472000" cy="94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input layer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94a3f559d6_0_0"/>
          <p:cNvSpPr/>
          <p:nvPr/>
        </p:nvSpPr>
        <p:spPr>
          <a:xfrm>
            <a:off x="1068525" y="3197525"/>
            <a:ext cx="2472000" cy="94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processing </a:t>
            </a: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layer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94a3f559d6_0_0"/>
          <p:cNvSpPr/>
          <p:nvPr/>
        </p:nvSpPr>
        <p:spPr>
          <a:xfrm>
            <a:off x="1068525" y="4517000"/>
            <a:ext cx="2472000" cy="94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model training layer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94a3f559d6_0_0"/>
          <p:cNvSpPr/>
          <p:nvPr/>
        </p:nvSpPr>
        <p:spPr>
          <a:xfrm>
            <a:off x="4858425" y="4517000"/>
            <a:ext cx="2472000" cy="94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prediction layer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94a3f559d6_0_0"/>
          <p:cNvSpPr/>
          <p:nvPr/>
        </p:nvSpPr>
        <p:spPr>
          <a:xfrm>
            <a:off x="4858425" y="3197525"/>
            <a:ext cx="2472000" cy="94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latin typeface="Calibri"/>
                <a:ea typeface="Calibri"/>
                <a:cs typeface="Calibri"/>
                <a:sym typeface="Calibri"/>
              </a:rPr>
              <a:t>visualization</a:t>
            </a:r>
            <a:r>
              <a:rPr lang="en-US" sz="2300">
                <a:latin typeface="Calibri"/>
                <a:ea typeface="Calibri"/>
                <a:cs typeface="Calibri"/>
                <a:sym typeface="Calibri"/>
              </a:rPr>
              <a:t> layer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6" name="Google Shape;126;g394a3f559d6_0_0"/>
          <p:cNvCxnSpPr>
            <a:stCxn id="121" idx="2"/>
            <a:endCxn id="122" idx="0"/>
          </p:cNvCxnSpPr>
          <p:nvPr/>
        </p:nvCxnSpPr>
        <p:spPr>
          <a:xfrm>
            <a:off x="2304525" y="2827550"/>
            <a:ext cx="0" cy="36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g394a3f559d6_0_0"/>
          <p:cNvCxnSpPr>
            <a:stCxn id="122" idx="2"/>
            <a:endCxn id="123" idx="0"/>
          </p:cNvCxnSpPr>
          <p:nvPr/>
        </p:nvCxnSpPr>
        <p:spPr>
          <a:xfrm>
            <a:off x="2304525" y="4147025"/>
            <a:ext cx="0" cy="36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g394a3f559d6_0_0"/>
          <p:cNvCxnSpPr>
            <a:stCxn id="123" idx="3"/>
            <a:endCxn id="124" idx="1"/>
          </p:cNvCxnSpPr>
          <p:nvPr/>
        </p:nvCxnSpPr>
        <p:spPr>
          <a:xfrm>
            <a:off x="3540525" y="4991750"/>
            <a:ext cx="1317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g394a3f559d6_0_0"/>
          <p:cNvCxnSpPr>
            <a:stCxn id="124" idx="0"/>
            <a:endCxn id="125" idx="2"/>
          </p:cNvCxnSpPr>
          <p:nvPr/>
        </p:nvCxnSpPr>
        <p:spPr>
          <a:xfrm rot="10800000">
            <a:off x="6094425" y="4147100"/>
            <a:ext cx="0" cy="36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Conclusion</a:t>
            </a:r>
            <a:endParaRPr/>
          </a:p>
        </p:txBody>
      </p:sp>
      <p:sp>
        <p:nvSpPr>
          <p:cNvPr id="135" name="Google Shape;135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The system proactively helps reduce customer loss by identifying churn risk and enabling businesses to take corrective actions.</a:t>
            </a:r>
            <a:endParaRPr sz="42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800"/>
              <a:t>Future Scope:</a:t>
            </a:r>
            <a:endParaRPr sz="42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800"/>
              <a:t>• Real-time churn prediction using streaming data.</a:t>
            </a:r>
            <a:endParaRPr sz="42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800"/>
              <a:t>• CRM integration.</a:t>
            </a:r>
            <a:endParaRPr sz="42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800"/>
              <a:t>• Enhanced accuracy with deep learning models.</a:t>
            </a:r>
            <a:endParaRPr sz="4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References</a:t>
            </a:r>
            <a:endParaRPr/>
          </a:p>
        </p:txBody>
      </p:sp>
      <p:sp>
        <p:nvSpPr>
          <p:cNvPr id="141" name="Google Shape;141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1. Idris, A., Khan, A., &amp; Lee, Y.S. (2019). Intelligent churn prediction in telecom.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2. Verbeke, W. et al. (2012). Insights into churn prediction in telecom.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3. Kaggle Dataset: Telco Customer Churn.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4. Huang, B. et al. (2021). Churn prediction using ML techniques.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