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ca78d0b84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ca78d0b8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8ca78d0b8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8ca78d0b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 Crop Recommendation System</a:t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AI &amp; ML to suggest the most suitable crop for cultivation based on soil parameters, weather conditions, and location.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Agriculture is the backbone of many economies.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Farmers face challenges in crop selection due to climate, soil quality, and market demands.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Traditional methods rely on experience rather than data.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Proposed Solution: Smart Crop Recommendation System using AI &amp; ML.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Abstract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Data-driven approach to improve agricultural decision-making.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Analyzes soil nutrients, environmental factors, and rainfall.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Uses ML algorithms: Random Forest, Decision Tree, Naïve Bayes.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Provides web app recommendations to maximize yield and reduce risks.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Literature Survey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Patil et al. (2020) – Decision trees for crop recommendation.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Sharma et al. (2021) – Random Forest &amp; SVM for soil-based crop prediction.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Kaggle Crop Recommendation Dataset – Soil, weather, rainfall data.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Government Smart Farming Initiatives – AI-driven solutions in agriculture.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Proposed Model / Algorithm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Algorithms: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Random Forest Classifier (primary)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Decision Tree &amp; Naïve Bayes (comparison)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Workflow: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Data Collection: Soil nutrients, pH, temperature, rainfall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Data Preprocessing: Missing values, normalization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Model Training: Historical crop data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Prediction: Input parameters → Predict suitable crop</a:t>
            </a:r>
            <a:endParaRPr sz="2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Deployment: Web App (Flask/Django/Streamlit)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 Architecture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Architecture Flow: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Input Layer: Soil NPK, temperature, humidity, rainfall, pH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Processing Layer: ML model trained on agricultural dataset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Recommendation Engine: Predicts best crop(s) with probability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User Interface: Web app showing crop suggestions and cultivation tips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pic>
        <p:nvPicPr>
          <p:cNvPr id="121" name="Google Shape;121;p19" title="sys cro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925" y="555875"/>
            <a:ext cx="4550975" cy="50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Block diagram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1425" y="2254840"/>
            <a:ext cx="5703049" cy="321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Provides scientific approach to crop selection, reducing guesswork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Increases agricultural productivity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Integrates ML with user-friendly applications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Future Scope: Real-time IoT sensor data and market price predictions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Patil, A., &amp; Deshmukh, S. (2020). Crop Recommendation System Using Machine Learning Algorithms.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Sharma, R., Gupta, P. (2021). A Machine Learning Approach for Crop Selection.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Kaggle Dataset: Crop Recommendation Dataset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Indian Digital Agriculture Mission – Ministry of Agriculture, Govt. of India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