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8ca8e1ed6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8ca8e1ed6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Carbon Footprint Tracker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>
                <a:solidFill>
                  <a:srgbClr val="888888"/>
                </a:solidFill>
              </a:rPr>
              <a:t>Calculation and Prediction of CO₂ Emissions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Overview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smart system to calculate, monitor, and predict CO₂ emissions for individuals and industries.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Helps in adopting sustainable practices and reducing environmental impact.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 Definition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individuals and industries are unaware of their real-time carbon footprint.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Existing calculators are generic and lack predictive analytics.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smart AI-driven system can quantify, visualize, and suggest ways to reduce emissions.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Objectives</a:t>
            </a: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Collect activity data (transport, energy, waste, etc.)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Calculate CO₂ equivalent emissions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Predict future emissions using ML models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Provide dashboards and reports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Suggest optimization strategies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Methodology</a:t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Data Collection (individual and industrial sources)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Emission Calculation using standardized factors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Prediction Model (ML/Time Series Forecasting)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Recommendation Engine (sustainability tips)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Visualization &amp; Reporting (dashboards, graphs)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Block Diagram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.</a:t>
            </a:r>
            <a:endParaRPr/>
          </a:p>
        </p:txBody>
      </p:sp>
      <p:sp>
        <p:nvSpPr>
          <p:cNvPr id="116" name="Google Shape;116;p18"/>
          <p:cNvSpPr/>
          <p:nvPr/>
        </p:nvSpPr>
        <p:spPr>
          <a:xfrm>
            <a:off x="1264500" y="1890450"/>
            <a:ext cx="1958100" cy="82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data collection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1264500" y="3084550"/>
            <a:ext cx="1958100" cy="82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emission calculation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8"/>
          <p:cNvSpPr/>
          <p:nvPr/>
        </p:nvSpPr>
        <p:spPr>
          <a:xfrm>
            <a:off x="1264500" y="4494250"/>
            <a:ext cx="1958100" cy="82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prediction model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4670550" y="4494250"/>
            <a:ext cx="1958100" cy="82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recommendation engine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4670550" y="3084550"/>
            <a:ext cx="1958100" cy="82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visualization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8"/>
          <p:cNvSpPr/>
          <p:nvPr/>
        </p:nvSpPr>
        <p:spPr>
          <a:xfrm>
            <a:off x="4670550" y="1775725"/>
            <a:ext cx="1958100" cy="82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deployment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" name="Google Shape;122;p18"/>
          <p:cNvCxnSpPr>
            <a:stCxn id="116" idx="2"/>
            <a:endCxn id="117" idx="0"/>
          </p:cNvCxnSpPr>
          <p:nvPr/>
        </p:nvCxnSpPr>
        <p:spPr>
          <a:xfrm>
            <a:off x="2243550" y="2718450"/>
            <a:ext cx="0" cy="36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" name="Google Shape;123;p18"/>
          <p:cNvCxnSpPr>
            <a:stCxn id="117" idx="2"/>
            <a:endCxn id="118" idx="0"/>
          </p:cNvCxnSpPr>
          <p:nvPr/>
        </p:nvCxnSpPr>
        <p:spPr>
          <a:xfrm>
            <a:off x="2243550" y="3912550"/>
            <a:ext cx="0" cy="58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" name="Google Shape;124;p18"/>
          <p:cNvCxnSpPr>
            <a:stCxn id="118" idx="3"/>
            <a:endCxn id="119" idx="1"/>
          </p:cNvCxnSpPr>
          <p:nvPr/>
        </p:nvCxnSpPr>
        <p:spPr>
          <a:xfrm>
            <a:off x="3222600" y="4908250"/>
            <a:ext cx="1448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" name="Google Shape;125;p18"/>
          <p:cNvCxnSpPr>
            <a:stCxn id="119" idx="0"/>
            <a:endCxn id="120" idx="2"/>
          </p:cNvCxnSpPr>
          <p:nvPr/>
        </p:nvCxnSpPr>
        <p:spPr>
          <a:xfrm rot="10800000">
            <a:off x="5649600" y="3912550"/>
            <a:ext cx="0" cy="58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6" name="Google Shape;126;p18"/>
          <p:cNvCxnSpPr>
            <a:stCxn id="120" idx="0"/>
            <a:endCxn id="121" idx="2"/>
          </p:cNvCxnSpPr>
          <p:nvPr/>
        </p:nvCxnSpPr>
        <p:spPr>
          <a:xfrm rot="10800000">
            <a:off x="5649600" y="2603650"/>
            <a:ext cx="0" cy="48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Tools &amp; Technologies</a:t>
            </a:r>
            <a:endParaRPr/>
          </a:p>
        </p:txBody>
      </p:sp>
      <p:sp>
        <p:nvSpPr>
          <p:cNvPr id="132" name="Google Shape;132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Languages: Python, JavaScript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ML/AI: Scikit-learn, TensorFlow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Database: MySQL / MongoDB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Visualization: Plotly, Power BI, Tableau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Web Stack: React/Angular + Flask/Django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IoT Integration (optional): Smart meters, sensors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Expected Outcomes</a:t>
            </a:r>
            <a:endParaRPr/>
          </a:p>
        </p:txBody>
      </p:sp>
      <p:sp>
        <p:nvSpPr>
          <p:cNvPr id="138" name="Google Shape;138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Personalized dashboards for CO₂ tracking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Predictive insights into future emissions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Recommendations for emission reduction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Support for awareness, compliance, and policymaking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</a:t>
            </a:r>
            <a:endParaRPr/>
          </a:p>
        </p:txBody>
      </p:sp>
      <p:sp>
        <p:nvSpPr>
          <p:cNvPr id="144" name="Google Shape;144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Carbon Footprint Tracker enables individuals and industries to measure, monitor, and minimize their CO₂ emissions.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Combining AI predictions with sustainability insights, it promotes eco-friendly practices and a greener future.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